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</p:sldMasterIdLst>
  <p:sldIdLst>
    <p:sldId id="256" r:id="rId6"/>
    <p:sldId id="258" r:id="rId7"/>
    <p:sldId id="257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28957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FF00"/>
                </a:solidFill>
              </a:rPr>
              <a:t>План действий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МОУ « </a:t>
            </a:r>
            <a:r>
              <a:rPr lang="ru-RU" sz="2400" dirty="0" err="1" smtClean="0"/>
              <a:t>Сергеевская</a:t>
            </a:r>
            <a:r>
              <a:rPr lang="ru-RU" sz="2400" dirty="0" smtClean="0"/>
              <a:t> СОШ»</a:t>
            </a:r>
            <a:br>
              <a:rPr lang="ru-RU" sz="2400" dirty="0" smtClean="0"/>
            </a:br>
            <a:r>
              <a:rPr lang="ru-RU" sz="1800" dirty="0" smtClean="0"/>
              <a:t>Выполнила: Балабанова Л. В.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72518" cy="17526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Работа  с  одарёнными детьми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3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72206"/>
            <a:ext cx="835536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44702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Таланты трудно распознать,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Не всякий может в них поверить,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Таланты надо воспитать,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Их надо развивать, в них верить.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Простую истину признать.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Сумеет всякий, кто понятлив;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Таланты может воспитать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1"/>
                </a:solidFill>
              </a:rPr>
              <a:t>Учитель, если он талантлив.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F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114799"/>
            <a:ext cx="1268393" cy="208104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 smtClean="0"/>
              <a:t>Цель: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1. Определить стратегию педагогического взаимодействия в работе с одарёнными детьми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3000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План- график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ltGray">
          <a:xfrm>
            <a:off x="142844" y="1357298"/>
            <a:ext cx="7929618" cy="464347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latin typeface="Monotype Corsiva" pitchFamily="66" charset="0"/>
              </a:rPr>
              <a:t>1. Изучение  теоретической  литературы</a:t>
            </a:r>
          </a:p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 2.Психолого-педагогический  мониторинг</a:t>
            </a:r>
          </a:p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    Диагностика  одарённости  детей</a:t>
            </a:r>
          </a:p>
          <a:p>
            <a:pPr>
              <a:buNone/>
            </a:pPr>
            <a:r>
              <a:rPr lang="ru-RU" sz="3200" b="1" dirty="0" smtClean="0">
                <a:latin typeface="Monotype Corsiva" pitchFamily="66" charset="0"/>
              </a:rPr>
              <a:t> 3. Составление  индивидуального       образовательного  маршрута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2050" name="Picture 2" descr="F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214818"/>
            <a:ext cx="1747838" cy="16938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Необходимые   условия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Каждому педагогу, работающему с талантами, необходимо иметь как общую картину, так и индивидуальный  банк  данных на одарённого ребёнка, включая сведения о его здоровье, который послужит  руководством к последующим действиям, для разработки педагогических технологий.</a:t>
            </a:r>
            <a:endParaRPr lang="ru-RU" dirty="0"/>
          </a:p>
        </p:txBody>
      </p:sp>
    </p:spTree>
  </p:cSld>
  <p:clrMapOvr>
    <a:masterClrMapping/>
  </p:clrMapOvr>
  <p:transition spd="med" advClick="0" advTm="3000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643182"/>
            <a:ext cx="8715436" cy="371477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1.Планы индивидуальных образовательных маршрутов</a:t>
            </a:r>
          </a:p>
          <a:p>
            <a:pPr algn="l"/>
            <a:r>
              <a:rPr lang="ru-RU" sz="2400" dirty="0" smtClean="0"/>
              <a:t>2.Отчётность учителя</a:t>
            </a:r>
          </a:p>
          <a:p>
            <a:pPr algn="l"/>
            <a:r>
              <a:rPr lang="ru-RU" sz="2400" dirty="0" smtClean="0"/>
              <a:t>3.Результативность работы( </a:t>
            </a:r>
            <a:r>
              <a:rPr lang="ru-RU" sz="1400" dirty="0" smtClean="0"/>
              <a:t>итоги участия в конкурсах и </a:t>
            </a:r>
            <a:r>
              <a:rPr lang="ru-RU" sz="1400" dirty="0" err="1" smtClean="0"/>
              <a:t>т.д</a:t>
            </a:r>
            <a:r>
              <a:rPr lang="ru-RU" sz="1400" dirty="0" smtClean="0"/>
              <a:t>)</a:t>
            </a:r>
          </a:p>
          <a:p>
            <a:pPr algn="l"/>
            <a:r>
              <a:rPr lang="ru-RU" sz="2400" dirty="0" smtClean="0"/>
              <a:t>4.Электронный сборник творческих работ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Средства контроля</a:t>
            </a:r>
            <a:endParaRPr lang="ru-RU" sz="6600" dirty="0"/>
          </a:p>
        </p:txBody>
      </p:sp>
    </p:spTree>
  </p:cSld>
  <p:clrMapOvr>
    <a:masterClrMapping/>
  </p:clrMapOvr>
  <p:transition spd="med" advClick="0" advTm="3000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58246" cy="1500198"/>
          </a:xfrm>
        </p:spPr>
        <p:txBody>
          <a:bodyPr/>
          <a:lstStyle/>
          <a:p>
            <a:r>
              <a:rPr lang="ru-RU" sz="3200" dirty="0" smtClean="0"/>
              <a:t>« Нет без явно усиленного трудолюбия ни талантов, ни гениев»,- сказал в своё время Д.И.Менделеев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214554"/>
            <a:ext cx="8572560" cy="350046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Только творческий и увлечённый </a:t>
            </a:r>
            <a:r>
              <a:rPr lang="ru-RU" sz="3600" dirty="0" smtClean="0"/>
              <a:t>учитель может воспитать компетентную личность, способную воплотить в жизнь свои мечты и стремления. </a:t>
            </a:r>
          </a:p>
          <a:p>
            <a:r>
              <a:rPr lang="ru-RU" sz="3600" dirty="0" smtClean="0"/>
              <a:t>Одарённые  дети – золотой фонд общества</a:t>
            </a:r>
            <a:endParaRPr lang="ru-RU" sz="3600" dirty="0"/>
          </a:p>
        </p:txBody>
      </p:sp>
    </p:spTree>
  </p:cSld>
  <p:clrMapOvr>
    <a:masterClrMapping/>
  </p:clrMapOvr>
  <p:transition spd="med" advTm="4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193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Городская</vt:lpstr>
      <vt:lpstr>Аспект</vt:lpstr>
      <vt:lpstr>Изящная</vt:lpstr>
      <vt:lpstr>Поток</vt:lpstr>
      <vt:lpstr>Официальная</vt:lpstr>
      <vt:lpstr>План действий МОУ « Сергеевская СОШ» Выполнила: Балабанова Л. В. </vt:lpstr>
      <vt:lpstr>Слайд 2</vt:lpstr>
      <vt:lpstr> Цель:</vt:lpstr>
      <vt:lpstr>План- график</vt:lpstr>
      <vt:lpstr>  Необходимые   условия</vt:lpstr>
      <vt:lpstr>Средства контроля</vt:lpstr>
      <vt:lpstr>« Нет без явно усиленного трудолюбия ни талантов, ни гениев»,- сказал в своё время Д.И.Менделеев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 МОУ « Сергеевская СОШ» Выполнила: Балабанова Л. В. </dc:title>
  <cp:lastModifiedBy>UserXP</cp:lastModifiedBy>
  <cp:revision>8</cp:revision>
  <dcterms:modified xsi:type="dcterms:W3CDTF">2011-12-14T14:48:34Z</dcterms:modified>
</cp:coreProperties>
</file>